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4" r:id="rId3"/>
    <p:sldId id="269" r:id="rId4"/>
    <p:sldId id="266" r:id="rId5"/>
    <p:sldId id="270" r:id="rId6"/>
    <p:sldId id="268" r:id="rId7"/>
    <p:sldId id="271" r:id="rId8"/>
    <p:sldId id="260" r:id="rId9"/>
    <p:sldId id="272" r:id="rId10"/>
    <p:sldId id="261" r:id="rId11"/>
    <p:sldId id="273" r:id="rId12"/>
    <p:sldId id="262" r:id="rId13"/>
    <p:sldId id="274" r:id="rId14"/>
    <p:sldId id="263" r:id="rId15"/>
    <p:sldId id="275" r:id="rId16"/>
  </p:sldIdLst>
  <p:sldSz cx="18288000" cy="10287000"/>
  <p:notesSz cx="6858000" cy="9144000"/>
  <p:embeddedFontLst>
    <p:embeddedFont>
      <p:font typeface="王漢宗特黑體" panose="02000500000000000000" pitchFamily="2" charset="-12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7FF"/>
    <a:srgbClr val="D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50" autoAdjust="0"/>
  </p:normalViewPr>
  <p:slideViewPr>
    <p:cSldViewPr>
      <p:cViewPr>
        <p:scale>
          <a:sx n="40" d="100"/>
          <a:sy n="40" d="100"/>
        </p:scale>
        <p:origin x="1400" y="1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25743-6BAD-7143-AA0E-F49A051AC304}" type="datetimeFigureOut">
              <a:rPr kumimoji="1" lang="zh-TW" altLang="en-US" smtClean="0"/>
              <a:t>2024/10/21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C5674-BE57-1143-9C29-54317301E34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026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/photos/woman-reading-book-dGxOgeXAXm8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8855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A2D6A-1453-76B4-291F-8D47780AA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A5B6AE7-F6D7-B8BE-6396-2A00DFD2E3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5D0094C-C110-DC47-5554-F7C8E3B7B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/photos/person-in-green-and-white-floral-shirt-sitting-beside-table-with-food-OGsLtKm7DvE?utm_content=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D4B86ED-7A66-C561-5BE6-A2E7E9466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9277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/photos/silhouette-of-group-of-people-inside-the-bar-l28IKbjb7oc?utm_content=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334129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B389D-743F-7512-2BF9-E43528A72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7D7A585-72DC-2C00-02AA-15BF0D966A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3444CA7-6687-A3C8-C6A8-C2B13077BE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/photos/silhouette-of-group-of-people-inside-the-bar-l28IKbjb7oc?utm_content=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2D3F5B-792D-E80D-1BF4-0DFAE5D919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51115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/photos/gray-ge-volt-meter-at-414-xVptEZzgVfo?utm_content=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7433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F3885-42AF-6593-A3A9-BB02FBF1F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C495BD4-9622-8965-F5D8-53A4A506A6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043767D-6164-AC88-2132-2F65DFF1BE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/photos/gray-ge-volt-meter-at-414-xVptEZzgVfo?utm_content=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3A48E5-76AA-C03B-583E-50823482B4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008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76940-2F52-A23F-BB03-F727E461C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CE636AC-3EB7-CCD5-86A1-2B13228CC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809B9F1-2DB5-443E-874E-450E3FE140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/photos/woman-reading-book-dGxOgeXAXm8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5063496-0B0A-2011-4AAC-4093144300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28656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/photos/selective-focus-photo-of-woman-hiding-on-green-and-brown-leafed-plant-z6GXCZ95DmI?utm_content=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4650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97012-2FFF-A23A-94C3-066D57726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51FD289-76CD-E499-B025-CF3AE48E62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4B6581A-92F9-A130-BFCB-A4104E6BC6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/photos/selective-focus-photo-of-woman-hiding-on-green-and-brown-leafed-plant-z6GXCZ95DmI?utm_content=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51FEA7-9851-7BE7-DE37-71A3F89D35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1272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364CD-F95A-5807-3934-CECCDF0AC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69D688D-A5AE-AECF-8B30-46B8B4D34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C04BA46-5623-2623-9BF5-BB6A3B2991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/photos/man-in-black-hat-holding-black-video-camera-WWVozhflGkM?utm_content=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A9F97C-1C40-043C-5ADD-D93234AB47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4107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5B81E-26D7-2D3F-F7F4-F4B8F8DAB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B64063D-178F-C1B5-125F-6B0B90778C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CDFD196-281C-42EE-294D-A1FB5734E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/photos/man-in-black-hat-holding-black-video-camera-WWVozhflGkM?utm_content=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B6F537A-EF54-BCB0-A324-89156FFB61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6833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/photos/person-behind-fog-glass-ZC0EbdLC8G0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4830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A80B9-85A5-467F-0CBD-93015D58E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65C7A09-2A1A-5514-B5FF-30DC722497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BC1BF7F-AF4F-8CF4-B3D6-927C2419D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/photos/person-behind-fog-glass-ZC0EbdLC8G0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5F8CA39-5C2E-0363-7AB4-C6E5952738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909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unsplash.com</a:t>
            </a:r>
            <a:r>
              <a:rPr kumimoji="1" lang="en" altLang="zh-TW" dirty="0"/>
              <a:t>/photos/person-in-green-and-white-floral-shirt-sitting-beside-table-with-food-OGsLtKm7DvE?utm_content=</a:t>
            </a:r>
            <a:r>
              <a:rPr kumimoji="1" lang="en" altLang="zh-TW" dirty="0" err="1"/>
              <a:t>creditShareLink&amp;utm_medium</a:t>
            </a:r>
            <a:r>
              <a:rPr kumimoji="1" lang="en" altLang="zh-TW" dirty="0"/>
              <a:t>=</a:t>
            </a:r>
            <a:r>
              <a:rPr kumimoji="1" lang="en" altLang="zh-TW" dirty="0" err="1"/>
              <a:t>referral&amp;utm_source</a:t>
            </a:r>
            <a:r>
              <a:rPr kumimoji="1" lang="en" altLang="zh-TW" dirty="0"/>
              <a:t>=</a:t>
            </a:r>
            <a:r>
              <a:rPr kumimoji="1" lang="en" altLang="zh-TW" dirty="0" err="1"/>
              <a:t>unsplash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6C5674-BE57-1143-9C29-54317301E34F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75357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6762" y="2274870"/>
            <a:ext cx="4573638" cy="4874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773"/>
              </a:lnSpc>
            </a:pPr>
            <a:r>
              <a:rPr lang="en-US" sz="14123" spc="3629" dirty="0" err="1">
                <a:solidFill>
                  <a:srgbClr val="FF3131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校</a:t>
            </a: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園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  <a:p>
            <a:pPr algn="ctr">
              <a:lnSpc>
                <a:spcPts val="19773"/>
              </a:lnSpc>
              <a:spcBef>
                <a:spcPct val="0"/>
              </a:spcBef>
            </a:pPr>
            <a:r>
              <a:rPr lang="en-US" sz="14123" spc="3629" dirty="0" err="1">
                <a:solidFill>
                  <a:srgbClr val="004AAD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逸事</a:t>
            </a:r>
            <a:endParaRPr lang="en-US" sz="14123" spc="3629" dirty="0">
              <a:solidFill>
                <a:srgbClr val="004AAD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餐具, 食物, 人員, 餐點 的圖片&#10;&#10;自動產生的描述">
            <a:extLst>
              <a:ext uri="{FF2B5EF4-FFF2-40B4-BE49-F238E27FC236}">
                <a16:creationId xmlns:a16="http://schemas.microsoft.com/office/drawing/2014/main" id="{CFAE7297-B03E-E4BD-E429-CCD296534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-4076700"/>
            <a:ext cx="19888200" cy="198882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BD3CE-D57E-6B94-6270-13E44C2FA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餐具, 食物, 人員, 餐點 的圖片&#10;&#10;自動產生的描述">
            <a:extLst>
              <a:ext uri="{FF2B5EF4-FFF2-40B4-BE49-F238E27FC236}">
                <a16:creationId xmlns:a16="http://schemas.microsoft.com/office/drawing/2014/main" id="{8729E79A-D876-0FC7-9915-90FE64308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-4076700"/>
            <a:ext cx="19888200" cy="198882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A7A83A5-719B-9D19-765B-8AAD93065FA5}"/>
              </a:ext>
            </a:extLst>
          </p:cNvPr>
          <p:cNvSpPr/>
          <p:nvPr/>
        </p:nvSpPr>
        <p:spPr>
          <a:xfrm>
            <a:off x="-2209800" y="-1181100"/>
            <a:ext cx="21107400" cy="143256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6E28A722-A56F-AA8B-2F52-EB0FBC423F2F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9DB8800-DAF3-2381-4F52-06560190DAC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AFED808-B942-6253-3B89-BA4FB292824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E0001D52-85D5-C642-EAFA-34AAC05D33C1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意 外</a:t>
            </a:r>
          </a:p>
        </p:txBody>
      </p:sp>
    </p:spTree>
    <p:extLst>
      <p:ext uri="{BB962C8B-B14F-4D97-AF65-F5344CB8AC3E}">
        <p14:creationId xmlns:p14="http://schemas.microsoft.com/office/powerpoint/2010/main" val="4152008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音樂會, 事件, 娛樂, 音樂 的圖片&#10;&#10;自動產生的描述">
            <a:extLst>
              <a:ext uri="{FF2B5EF4-FFF2-40B4-BE49-F238E27FC236}">
                <a16:creationId xmlns:a16="http://schemas.microsoft.com/office/drawing/2014/main" id="{D6A5AA06-4CF0-CD25-8460-224AEC408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-419100"/>
            <a:ext cx="18745200" cy="11578342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AB70F-DFB2-86EB-2F61-01C65DC9C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一張含有 音樂會, 事件, 娛樂, 音樂 的圖片&#10;&#10;自動產生的描述">
            <a:extLst>
              <a:ext uri="{FF2B5EF4-FFF2-40B4-BE49-F238E27FC236}">
                <a16:creationId xmlns:a16="http://schemas.microsoft.com/office/drawing/2014/main" id="{ED9243D3-1914-C859-3F45-FED568210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-419100"/>
            <a:ext cx="18745200" cy="1157834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1E156F2-EEBF-656B-1473-EFC0F71879B4}"/>
              </a:ext>
            </a:extLst>
          </p:cNvPr>
          <p:cNvSpPr/>
          <p:nvPr/>
        </p:nvSpPr>
        <p:spPr>
          <a:xfrm>
            <a:off x="0" y="-1181100"/>
            <a:ext cx="18592800" cy="124968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349875BC-0BE6-B417-0DCF-C9B76D6588D2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176972A-DC32-0F07-51EF-6C9B4494B797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F6A927F-B1DD-EBB2-3CCC-84DACE2A748E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894157C3-AD1F-00EE-EA66-CA4BAE2ADD0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轉 折</a:t>
            </a:r>
          </a:p>
        </p:txBody>
      </p:sp>
    </p:spTree>
    <p:extLst>
      <p:ext uri="{BB962C8B-B14F-4D97-AF65-F5344CB8AC3E}">
        <p14:creationId xmlns:p14="http://schemas.microsoft.com/office/powerpoint/2010/main" val="2156470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裝置, 文字, 測量儀器, 儀表 的圖片&#10;&#10;自動產生的描述">
            <a:extLst>
              <a:ext uri="{FF2B5EF4-FFF2-40B4-BE49-F238E27FC236}">
                <a16:creationId xmlns:a16="http://schemas.microsoft.com/office/drawing/2014/main" id="{5A037E79-137F-4A68-FA61-AB4268C2C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1359195"/>
            <a:ext cx="18897600" cy="1300539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6EEA4-CCA0-B5CF-55C9-873AD9008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裝置, 文字, 測量儀器, 儀表 的圖片&#10;&#10;自動產生的描述">
            <a:extLst>
              <a:ext uri="{FF2B5EF4-FFF2-40B4-BE49-F238E27FC236}">
                <a16:creationId xmlns:a16="http://schemas.microsoft.com/office/drawing/2014/main" id="{8F25F754-1872-23BF-BE41-E1BA58836D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1359195"/>
            <a:ext cx="18897600" cy="1300539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EB51229-67E0-6B4F-56C5-DDB76D19CAFA}"/>
              </a:ext>
            </a:extLst>
          </p:cNvPr>
          <p:cNvSpPr/>
          <p:nvPr/>
        </p:nvSpPr>
        <p:spPr>
          <a:xfrm>
            <a:off x="-1943100" y="-2171700"/>
            <a:ext cx="22174200" cy="155448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E8C282EC-82B1-3DF4-6F33-5E75FF858EB7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02B4A9E-A519-E14F-4B0C-4147F177679B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559A9F0-A35A-5870-09F6-3050B6D2B1AF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9BFD7D4D-B82A-8E4B-0DE9-A80D7726ACCD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局</a:t>
            </a:r>
          </a:p>
        </p:txBody>
      </p:sp>
    </p:spTree>
    <p:extLst>
      <p:ext uri="{BB962C8B-B14F-4D97-AF65-F5344CB8AC3E}">
        <p14:creationId xmlns:p14="http://schemas.microsoft.com/office/powerpoint/2010/main" val="6149928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48EE-D932-745F-FF25-BA7A29DB2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服裝, 人員, 人的臉孔, 男人 的圖片&#10;&#10;自動產生的描述">
            <a:extLst>
              <a:ext uri="{FF2B5EF4-FFF2-40B4-BE49-F238E27FC236}">
                <a16:creationId xmlns:a16="http://schemas.microsoft.com/office/drawing/2014/main" id="{29144F74-2DD9-06AB-1124-772EA4F07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70" y="-1054100"/>
            <a:ext cx="18592800" cy="1239520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BBE3478C-9E2E-6E30-D567-A4B08C8D6E69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08AADF-BE27-19D5-DA96-4A009F107D50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4908699-18B5-7325-3F8E-754C4FFF00F4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7028423-4E34-5646-A9F8-190C22BF366A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  <p:extLst>
      <p:ext uri="{BB962C8B-B14F-4D97-AF65-F5344CB8AC3E}">
        <p14:creationId xmlns:p14="http://schemas.microsoft.com/office/powerpoint/2010/main" val="197369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C0E8E-7918-0E11-46CC-A0045E223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服裝, 人員, 人的臉孔, 男人 的圖片&#10;&#10;自動產生的描述">
            <a:extLst>
              <a:ext uri="{FF2B5EF4-FFF2-40B4-BE49-F238E27FC236}">
                <a16:creationId xmlns:a16="http://schemas.microsoft.com/office/drawing/2014/main" id="{F1F0BFF6-BA4E-0CBF-3CBA-C568B7C79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70" y="-1054100"/>
            <a:ext cx="18592800" cy="123952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6357A1B-E7FA-0A83-9B64-0EFBEB527443}"/>
              </a:ext>
            </a:extLst>
          </p:cNvPr>
          <p:cNvSpPr/>
          <p:nvPr/>
        </p:nvSpPr>
        <p:spPr>
          <a:xfrm>
            <a:off x="0" y="-1181100"/>
            <a:ext cx="18592800" cy="124968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A9BB131A-E3B3-1727-C851-5E4567A1ADC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0818D7C-6B9F-3D0C-853F-19B18E752901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7B22092-20C4-8206-B19A-C9C8D6194767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CECED44-AEF0-7E8D-7827-CC6BEA587750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目 標</a:t>
            </a:r>
          </a:p>
        </p:txBody>
      </p:sp>
    </p:spTree>
    <p:extLst>
      <p:ext uri="{BB962C8B-B14F-4D97-AF65-F5344CB8AC3E}">
        <p14:creationId xmlns:p14="http://schemas.microsoft.com/office/powerpoint/2010/main" val="2337280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55FBB-6C32-DD71-D56F-EC14629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人員, 人的臉孔, 睫毛, 眉毛 的圖片&#10;&#10;自動產生的描述">
            <a:extLst>
              <a:ext uri="{FF2B5EF4-FFF2-40B4-BE49-F238E27FC236}">
                <a16:creationId xmlns:a16="http://schemas.microsoft.com/office/drawing/2014/main" id="{494504C2-7850-4219-C4E8-00E90A590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8"/>
            <a:ext cx="18288000" cy="12112831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3BC70AEE-8D4F-B564-F42E-DDAC6C402728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72291F-10B4-C916-587E-FD77D46A32EF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5680E0F-1CC0-CCF3-90D7-45AF393887D8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5DAE9378-9D1D-C496-85F1-A59A7F612C1B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  <p:extLst>
      <p:ext uri="{BB962C8B-B14F-4D97-AF65-F5344CB8AC3E}">
        <p14:creationId xmlns:p14="http://schemas.microsoft.com/office/powerpoint/2010/main" val="749262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0590D-C34B-4F6E-71A3-EE8D4C04F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人員, 人的臉孔, 睫毛, 眉毛 的圖片&#10;&#10;自動產生的描述">
            <a:extLst>
              <a:ext uri="{FF2B5EF4-FFF2-40B4-BE49-F238E27FC236}">
                <a16:creationId xmlns:a16="http://schemas.microsoft.com/office/drawing/2014/main" id="{E934049D-C495-8E16-FCE1-7D24A1B71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58"/>
            <a:ext cx="18288000" cy="1211283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FC348A3-E932-9ECB-FFBA-07D20BABF7BC}"/>
              </a:ext>
            </a:extLst>
          </p:cNvPr>
          <p:cNvSpPr/>
          <p:nvPr/>
        </p:nvSpPr>
        <p:spPr>
          <a:xfrm>
            <a:off x="-152400" y="-194643"/>
            <a:ext cx="18592800" cy="124968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EE258E6E-DACB-7561-F0D5-C815F553BDAD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D3D35E3-C4E2-6729-5686-D080A529F0F7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4106CF9-0EC0-EED2-9100-4E7DC40E3471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D2AD18D9-98FE-BC52-E97C-D7DC559A0995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阻 礙</a:t>
            </a:r>
          </a:p>
        </p:txBody>
      </p:sp>
    </p:spTree>
    <p:extLst>
      <p:ext uri="{BB962C8B-B14F-4D97-AF65-F5344CB8AC3E}">
        <p14:creationId xmlns:p14="http://schemas.microsoft.com/office/powerpoint/2010/main" val="4101464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E02C6-C629-F81A-1977-71FA4CC7A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人員, 相機, 相機和鏡頭, 人的臉孔 的圖片&#10;&#10;自動產生的描述">
            <a:extLst>
              <a:ext uri="{FF2B5EF4-FFF2-40B4-BE49-F238E27FC236}">
                <a16:creationId xmlns:a16="http://schemas.microsoft.com/office/drawing/2014/main" id="{A6B5D4ED-782C-7723-CDB6-7D223E139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972" y="-1638300"/>
            <a:ext cx="19319943" cy="12879962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9F98F7CB-B346-B5E1-0106-62589E6BFD85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4ECD48E-2D54-7050-4F52-D3D61D98DC1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F222BEE-FEFF-DD33-221E-5D02B9D26762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D431A4DE-224B-B08F-9F3B-B0E758B0E1C8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3687271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4040A-0768-5B4D-5A12-5F12E8B36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人員, 相機, 相機和鏡頭, 人的臉孔 的圖片&#10;&#10;自動產生的描述">
            <a:extLst>
              <a:ext uri="{FF2B5EF4-FFF2-40B4-BE49-F238E27FC236}">
                <a16:creationId xmlns:a16="http://schemas.microsoft.com/office/drawing/2014/main" id="{8BC643BF-CB4A-A9E0-BAA7-06CD681CB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972" y="-1638300"/>
            <a:ext cx="19319943" cy="1287996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4F544D9-ADFE-7A7B-70FA-46AE03D345DD}"/>
              </a:ext>
            </a:extLst>
          </p:cNvPr>
          <p:cNvSpPr/>
          <p:nvPr/>
        </p:nvSpPr>
        <p:spPr>
          <a:xfrm>
            <a:off x="-853294" y="-1866900"/>
            <a:ext cx="20131893" cy="139446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22AEAB65-0ED3-BA4B-EA7F-55CF3C98EEE1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D0EB475-9085-F1E6-5D6A-F51760608C25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AE79CB2-4635-480E-1E4B-C2069F7F292F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72A2F3B-D15C-2D6A-A80B-FD3EE223B71E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努 力</a:t>
            </a:r>
          </a:p>
        </p:txBody>
      </p:sp>
    </p:spTree>
    <p:extLst>
      <p:ext uri="{BB962C8B-B14F-4D97-AF65-F5344CB8AC3E}">
        <p14:creationId xmlns:p14="http://schemas.microsoft.com/office/powerpoint/2010/main" val="6371350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黑與白, 手, 單色 的圖片&#10;&#10;自動產生的描述">
            <a:extLst>
              <a:ext uri="{FF2B5EF4-FFF2-40B4-BE49-F238E27FC236}">
                <a16:creationId xmlns:a16="http://schemas.microsoft.com/office/drawing/2014/main" id="{F93E2BCA-F2B5-1230-FF42-1C27C9E31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95500"/>
            <a:ext cx="18288000" cy="13716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AB1B4-4C16-641E-5F03-381300FE3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黑與白, 手, 單色 的圖片&#10;&#10;自動產生的描述">
            <a:extLst>
              <a:ext uri="{FF2B5EF4-FFF2-40B4-BE49-F238E27FC236}">
                <a16:creationId xmlns:a16="http://schemas.microsoft.com/office/drawing/2014/main" id="{66EE9368-4584-2C63-2B61-8EBC77DEE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95500"/>
            <a:ext cx="18288000" cy="13716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D9AEA86-5373-A503-059D-3479B8EC03DD}"/>
              </a:ext>
            </a:extLst>
          </p:cNvPr>
          <p:cNvSpPr/>
          <p:nvPr/>
        </p:nvSpPr>
        <p:spPr>
          <a:xfrm>
            <a:off x="-1676400" y="-1104900"/>
            <a:ext cx="21107400" cy="14325600"/>
          </a:xfrm>
          <a:prstGeom prst="rect">
            <a:avLst/>
          </a:prstGeom>
          <a:solidFill>
            <a:schemeClr val="bg1">
              <a:lumMod val="85000"/>
              <a:alpha val="382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7A8E8786-4B4A-734F-D046-2BF0CB011D22}"/>
              </a:ext>
            </a:extLst>
          </p:cNvPr>
          <p:cNvGrpSpPr/>
          <p:nvPr/>
        </p:nvGrpSpPr>
        <p:grpSpPr>
          <a:xfrm rot="5400000">
            <a:off x="-268461" y="1187050"/>
            <a:ext cx="2594322" cy="1297161"/>
            <a:chOff x="0" y="0"/>
            <a:chExt cx="812800" cy="4064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18A0572-EE6A-8CA8-6398-8A2F521F91EE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1A68C0B-4F0B-914A-4EBC-580F3F551E70}"/>
                </a:ext>
              </a:extLst>
            </p:cNvPr>
            <p:cNvSpPr txBox="1"/>
            <p:nvPr/>
          </p:nvSpPr>
          <p:spPr>
            <a:xfrm>
              <a:off x="0" y="-47625"/>
              <a:ext cx="81280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FCD861DC-5B1B-F5EF-5715-610FE98D9311}"/>
              </a:ext>
            </a:extLst>
          </p:cNvPr>
          <p:cNvSpPr txBox="1"/>
          <p:nvPr/>
        </p:nvSpPr>
        <p:spPr>
          <a:xfrm>
            <a:off x="548493" y="584270"/>
            <a:ext cx="960415" cy="225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1"/>
              </a:lnSpc>
              <a:spcBef>
                <a:spcPct val="0"/>
              </a:spcBef>
            </a:pPr>
            <a:r>
              <a:rPr lang="en-US" sz="6322">
                <a:solidFill>
                  <a:srgbClr val="EDFE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結 果</a:t>
            </a:r>
          </a:p>
        </p:txBody>
      </p:sp>
    </p:spTree>
    <p:extLst>
      <p:ext uri="{BB962C8B-B14F-4D97-AF65-F5344CB8AC3E}">
        <p14:creationId xmlns:p14="http://schemas.microsoft.com/office/powerpoint/2010/main" val="264618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350</Words>
  <Application>Microsoft Macintosh PowerPoint</Application>
  <PresentationFormat>自訂</PresentationFormat>
  <Paragraphs>44</Paragraphs>
  <Slides>15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Arial</vt:lpstr>
      <vt:lpstr>Calibri</vt:lpstr>
      <vt:lpstr>王漢宗特黑體</vt:lpstr>
      <vt:lpstr>Aptos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cp:lastModifiedBy>郭芯麟</cp:lastModifiedBy>
  <cp:revision>71</cp:revision>
  <dcterms:created xsi:type="dcterms:W3CDTF">2006-08-16T00:00:00Z</dcterms:created>
  <dcterms:modified xsi:type="dcterms:W3CDTF">2024-10-21T16:04:48Z</dcterms:modified>
  <dc:identifier>DAGUNHzGusI</dc:identifier>
</cp:coreProperties>
</file>

<file path=docProps/thumbnail.jpeg>
</file>